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1" r:id="rId4"/>
    <p:sldId id="256" r:id="rId5"/>
    <p:sldId id="268" r:id="rId6"/>
    <p:sldId id="263" r:id="rId7"/>
    <p:sldId id="262" r:id="rId8"/>
    <p:sldId id="265" r:id="rId9"/>
    <p:sldId id="260" r:id="rId10"/>
    <p:sldId id="258" r:id="rId11"/>
    <p:sldId id="272" r:id="rId12"/>
    <p:sldId id="273" r:id="rId13"/>
    <p:sldId id="266" r:id="rId14"/>
    <p:sldId id="271" r:id="rId15"/>
    <p:sldId id="264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000\Pictures\Odnoklassniki\IMG_20170423_181413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Разберите строки из стихотворения по членам предложения. Поставь вопросы к ним. Время 5 минут.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Ещё  в  полях  белеет  снег.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А  воды  уж  весной  шумят.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Они  гласят  во  все  концы.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Она  нас  выслала  вперёд</a:t>
            </a:r>
            <a:r>
              <a:rPr lang="ru-RU" dirty="0" smtClean="0"/>
              <a:t>!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Румяный  светлый  хоровод толпится  весело  за  ней.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Сначала петух за окошком поёт.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Потом из-за облаков солнце встаёт.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Экспересс-тестирование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733256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None/>
            </a:pPr>
            <a:r>
              <a:rPr lang="ru-RU" i="1" dirty="0" smtClean="0"/>
              <a:t>1.Найди </a:t>
            </a:r>
            <a:r>
              <a:rPr lang="ru-RU" i="1" dirty="0" smtClean="0"/>
              <a:t>определение:</a:t>
            </a:r>
            <a:endParaRPr lang="ru-RU" dirty="0" smtClean="0"/>
          </a:p>
          <a:p>
            <a:pPr marL="514350" indent="-514350">
              <a:buNone/>
            </a:pPr>
            <a:r>
              <a:rPr lang="ru-RU" i="1" dirty="0" smtClean="0"/>
              <a:t>Красивая бабочка села на цветок.</a:t>
            </a:r>
            <a:endParaRPr lang="ru-RU" dirty="0" smtClean="0"/>
          </a:p>
          <a:p>
            <a:pPr marL="514350" lvl="0" indent="-514350">
              <a:buNone/>
            </a:pPr>
            <a:r>
              <a:rPr lang="ru-RU" i="1" dirty="0" smtClean="0"/>
              <a:t>2.Какой </a:t>
            </a:r>
            <a:r>
              <a:rPr lang="ru-RU" i="1" dirty="0" smtClean="0"/>
              <a:t>частью речи оно выраженно?</a:t>
            </a:r>
            <a:endParaRPr lang="ru-RU" dirty="0" smtClean="0"/>
          </a:p>
          <a:p>
            <a:pPr marL="514350" lvl="0" indent="-514350">
              <a:buNone/>
            </a:pPr>
            <a:r>
              <a:rPr lang="ru-RU" i="1" dirty="0" smtClean="0"/>
              <a:t>3.Найди </a:t>
            </a:r>
            <a:r>
              <a:rPr lang="ru-RU" i="1" dirty="0" smtClean="0"/>
              <a:t>подлежащее:</a:t>
            </a:r>
            <a:endParaRPr lang="ru-RU" dirty="0" smtClean="0"/>
          </a:p>
          <a:p>
            <a:pPr marL="514350" indent="-514350">
              <a:buNone/>
            </a:pPr>
            <a:r>
              <a:rPr lang="ru-RU" i="1" dirty="0" smtClean="0"/>
              <a:t>Мальчик ловил бабочек на лугу.</a:t>
            </a:r>
            <a:endParaRPr lang="ru-RU" dirty="0" smtClean="0"/>
          </a:p>
          <a:p>
            <a:pPr marL="514350" lvl="0" indent="-514350">
              <a:buNone/>
            </a:pPr>
            <a:r>
              <a:rPr lang="ru-RU" i="1" dirty="0" smtClean="0"/>
              <a:t>4.Сказуемое </a:t>
            </a:r>
            <a:r>
              <a:rPr lang="ru-RU" i="1" dirty="0" smtClean="0"/>
              <a:t>выраженно?</a:t>
            </a:r>
            <a:endParaRPr lang="ru-RU" dirty="0" smtClean="0"/>
          </a:p>
          <a:p>
            <a:pPr marL="514350" lvl="0" indent="-514350">
              <a:buNone/>
            </a:pPr>
            <a:r>
              <a:rPr lang="ru-RU" i="1" dirty="0" smtClean="0"/>
              <a:t>5.Закончи </a:t>
            </a:r>
            <a:r>
              <a:rPr lang="ru-RU" i="1" dirty="0" smtClean="0"/>
              <a:t>предложение:</a:t>
            </a:r>
            <a:endParaRPr lang="ru-RU" dirty="0" smtClean="0"/>
          </a:p>
          <a:p>
            <a:pPr marL="514350" indent="-514350">
              <a:buNone/>
            </a:pPr>
            <a:r>
              <a:rPr lang="ru-RU" i="1" dirty="0" smtClean="0"/>
              <a:t>Отличай дополнение в винительмом падеже от </a:t>
            </a:r>
            <a:r>
              <a:rPr lang="ru-RU" i="1" dirty="0" smtClean="0"/>
              <a:t>...</a:t>
            </a:r>
          </a:p>
          <a:p>
            <a:pPr marL="514350" indent="-514350">
              <a:buNone/>
            </a:pPr>
            <a:r>
              <a:rPr lang="ru-RU" i="1" dirty="0" smtClean="0"/>
              <a:t>Чтобы </a:t>
            </a:r>
            <a:r>
              <a:rPr lang="ru-RU" i="1" dirty="0" smtClean="0"/>
              <a:t>проверить дополнение, замени его ...</a:t>
            </a:r>
            <a:endParaRPr lang="ru-RU" dirty="0" smtClean="0"/>
          </a:p>
          <a:p>
            <a:pPr marL="514350" lvl="0" indent="-514350">
              <a:buNone/>
            </a:pPr>
            <a:r>
              <a:rPr lang="ru-RU" i="1" dirty="0" smtClean="0"/>
              <a:t>6.Какой </a:t>
            </a:r>
            <a:r>
              <a:rPr lang="ru-RU" i="1" dirty="0" smtClean="0"/>
              <a:t>член предложения отвечает на вопросы: где? Когда? Откуда? Как? и др.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Правильные ответы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1.Красивая</a:t>
            </a:r>
          </a:p>
          <a:p>
            <a:pPr>
              <a:buNone/>
            </a:pPr>
            <a:r>
              <a:rPr lang="ru-RU" dirty="0" smtClean="0"/>
              <a:t>2.Прилагательным </a:t>
            </a:r>
          </a:p>
          <a:p>
            <a:pPr>
              <a:buNone/>
            </a:pPr>
            <a:r>
              <a:rPr lang="ru-RU" dirty="0" smtClean="0"/>
              <a:t>3.Мальчик</a:t>
            </a:r>
          </a:p>
          <a:p>
            <a:pPr>
              <a:buNone/>
            </a:pPr>
            <a:r>
              <a:rPr lang="ru-RU" dirty="0" smtClean="0"/>
              <a:t>4.Глаголом</a:t>
            </a:r>
          </a:p>
          <a:p>
            <a:pPr>
              <a:buNone/>
            </a:pPr>
            <a:r>
              <a:rPr lang="ru-RU" dirty="0" smtClean="0"/>
              <a:t>5. ... подлежащего</a:t>
            </a:r>
          </a:p>
          <a:p>
            <a:pPr>
              <a:buNone/>
            </a:pPr>
            <a:r>
              <a:rPr lang="ru-RU" dirty="0" smtClean="0"/>
              <a:t>    ... одушевленным существительным</a:t>
            </a:r>
          </a:p>
          <a:p>
            <a:pPr>
              <a:buNone/>
            </a:pPr>
            <a:r>
              <a:rPr lang="ru-RU" dirty="0" smtClean="0"/>
              <a:t>6.Обстоятельство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12969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21745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Правиль-ность</a:t>
                      </a:r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ответа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Аккурат-ность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ошибок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45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Подведение итогов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Я узнал…</a:t>
            </a:r>
          </a:p>
          <a:p>
            <a:r>
              <a:rPr lang="ru-RU" sz="4800" b="1" dirty="0" smtClean="0"/>
              <a:t>Мне понравилось…</a:t>
            </a:r>
          </a:p>
          <a:p>
            <a:r>
              <a:rPr lang="ru-RU" sz="4800" b="1" dirty="0" smtClean="0"/>
              <a:t>Я хотел бы…</a:t>
            </a:r>
          </a:p>
          <a:p>
            <a:r>
              <a:rPr lang="ru-RU" sz="4800" b="1" dirty="0" smtClean="0"/>
              <a:t>Я смог…</a:t>
            </a:r>
          </a:p>
          <a:p>
            <a:r>
              <a:rPr lang="ru-RU" sz="4800" b="1" dirty="0" smtClean="0"/>
              <a:t>Я запомнил…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071563" y="135731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7892" name="WordArt 8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4600575" cy="19431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5400" b="1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СПАСИБО</a:t>
            </a:r>
          </a:p>
          <a:p>
            <a:pPr algn="ctr"/>
            <a:r>
              <a:rPr lang="ru-RU" sz="5400" b="1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 ЗА РАБОТУ!!!</a:t>
            </a:r>
          </a:p>
        </p:txBody>
      </p:sp>
      <p:pic>
        <p:nvPicPr>
          <p:cNvPr id="37893" name="Picture 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492375"/>
            <a:ext cx="3041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WordArt 7"/>
          <p:cNvSpPr>
            <a:spLocks noChangeArrowheads="1" noChangeShapeType="1" noTextEdit="1"/>
          </p:cNvSpPr>
          <p:nvPr/>
        </p:nvSpPr>
        <p:spPr bwMode="auto">
          <a:xfrm>
            <a:off x="2195513" y="4581525"/>
            <a:ext cx="4333875" cy="1644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5463"/>
              </a:avLst>
            </a:prstTxWarp>
          </a:bodyPr>
          <a:lstStyle/>
          <a:p>
            <a:pPr algn="ctr"/>
            <a:r>
              <a:rPr lang="ru-RU" sz="5400" b="1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Проверим, чему мы научились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42150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Отправляемся </a:t>
            </a:r>
            <a:r>
              <a:rPr lang="ru-RU" b="1" dirty="0" smtClean="0"/>
              <a:t>мы снова </a:t>
            </a:r>
            <a:br>
              <a:rPr lang="ru-RU" b="1" dirty="0" smtClean="0"/>
            </a:br>
            <a:r>
              <a:rPr lang="ru-RU" b="1" dirty="0" smtClean="0"/>
              <a:t>В мир родного языка, </a:t>
            </a:r>
            <a:br>
              <a:rPr lang="ru-RU" b="1" dirty="0" smtClean="0"/>
            </a:br>
            <a:r>
              <a:rPr lang="ru-RU" b="1" dirty="0" smtClean="0"/>
              <a:t>Мы разгадывать готовы </a:t>
            </a:r>
            <a:br>
              <a:rPr lang="ru-RU" b="1" dirty="0" smtClean="0"/>
            </a:br>
            <a:r>
              <a:rPr lang="ru-RU" b="1" dirty="0" smtClean="0"/>
              <a:t>Его тайны до звонка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65973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Ещё  в  полях  белеет  снег,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  воды  уж  весной  шумят-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Бегут  и  будят  сонный  брег,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Бегут  и  блещут и  гласят…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Они  гласят  во  все  концы: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«Весна  идёт,  весна  идёт!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Мы  молодой  весны  гонцы,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Она  нас  выслала  вперёд!»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Весна  идёт,  весна  идёт!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 тихих  тёплых  майских  дней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Румяный  светлый  хоровод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Толпится  весело  за  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Весна</a:t>
            </a:r>
            <a:br>
              <a:rPr lang="ru-RU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15436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Пятое апрел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Минутка чистописания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истратор\Downloads\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96448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12969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21745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Соответс-твие образцу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Аккурат-ность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ошибок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45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639472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П-  название группы(позиция)</a:t>
            </a:r>
            <a:br>
              <a:rPr lang="ru-RU" sz="5400" b="1" dirty="0" smtClean="0"/>
            </a:br>
            <a:r>
              <a:rPr lang="ru-RU" sz="5400" b="1" dirty="0" smtClean="0"/>
              <a:t>О- правило ( обоснование)</a:t>
            </a:r>
            <a:br>
              <a:rPr lang="ru-RU" sz="5400" b="1" dirty="0" smtClean="0"/>
            </a:br>
            <a:r>
              <a:rPr lang="ru-RU" sz="5400" b="1" dirty="0" smtClean="0"/>
              <a:t>П- пример</a:t>
            </a:r>
            <a:br>
              <a:rPr lang="ru-RU" sz="5400" b="1" dirty="0" smtClean="0"/>
            </a:br>
            <a:r>
              <a:rPr lang="ru-RU" sz="5400" b="1" dirty="0" smtClean="0"/>
              <a:t>С- поэтому я делаю вывод, что...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166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Тема урока: Проверим, чему мы научились </vt:lpstr>
      <vt:lpstr>        Отправляемся мы снова  В мир родного языка,  Мы разгадывать готовы  Его тайны до звонка.  </vt:lpstr>
      <vt:lpstr>Слайд 4</vt:lpstr>
      <vt:lpstr>Весна </vt:lpstr>
      <vt:lpstr>Пятое апреля. Классная работа.</vt:lpstr>
      <vt:lpstr> Минутка чистописания</vt:lpstr>
      <vt:lpstr>Взаимопроверка</vt:lpstr>
      <vt:lpstr> П-  название группы(позиция) О- правило ( обоснование) П- пример С- поэтому я делаю вывод, что... </vt:lpstr>
      <vt:lpstr>Разберите строки из стихотворения по членам предложения. Поставь вопросы к ним. Время 5 минут. </vt:lpstr>
      <vt:lpstr>Взаимопроверка</vt:lpstr>
      <vt:lpstr>Экспересс-тестирование</vt:lpstr>
      <vt:lpstr>Правильные ответы</vt:lpstr>
      <vt:lpstr>Взаимопроверка</vt:lpstr>
      <vt:lpstr>Подведение итогов</vt:lpstr>
      <vt:lpstr>Рефлексия.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17</cp:revision>
  <dcterms:created xsi:type="dcterms:W3CDTF">2018-04-04T09:40:44Z</dcterms:created>
  <dcterms:modified xsi:type="dcterms:W3CDTF">2018-04-04T12:47:06Z</dcterms:modified>
</cp:coreProperties>
</file>