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3" r:id="rId5"/>
    <p:sldId id="265" r:id="rId6"/>
    <p:sldId id="267" r:id="rId7"/>
    <p:sldId id="268" r:id="rId8"/>
    <p:sldId id="270" r:id="rId9"/>
    <p:sldId id="278" r:id="rId10"/>
    <p:sldId id="272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52936"/>
            <a:ext cx="7500990" cy="2448272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«Применение интерактивных методов обучения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 формировании самостоятельности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учащихся»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мая 2017 г.</a:t>
            </a:r>
            <a:b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Есильская средняя школа</a:t>
            </a:r>
            <a:b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районный семинар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vvv\Новая папка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1660" y="5286388"/>
            <a:ext cx="1351358" cy="108108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vvv\Новая папка\freeschool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1445294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348880"/>
            <a:ext cx="8503920" cy="37501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 гости семинара,  просим вас после посещенного  мероприятия  оставить обратную  связь на рефлексивных  листах (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вариант также прилагается)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Documents and Settings\Admin\Рабочий стол\vvv\Новая папка\скачанные файлы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70982"/>
            <a:ext cx="2304256" cy="173486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Профессию выбрали мы не случайно,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Талантливыми  должны быть всегда и во всем!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 этой профессией спать безмятежно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можем, дела отложив на потом.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Работая в школе сегодня, мечтаем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статус учителя вырос опять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вновь все новое  для себя изучаем,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все ребятишки учились на пять!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Удачного дня!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Пухлякова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Викторовна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Светлана\Pictures\мое фото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96" y="1772816"/>
            <a:ext cx="3410221" cy="4309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1628800"/>
            <a:ext cx="30060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математики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образование высшее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высшая квалификационная категория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сертифицированный учитель </a:t>
            </a:r>
            <a:r>
              <a:rPr lang="en-US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уровня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КВЕСТ – урок алгебры в 9 классе по теме: «Числовые последовательности» (повторение курса алгебры 9 класса)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Никитич Елена Васильевна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vvv\Новая папка\IMG-20170502-WA0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2545854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571612"/>
            <a:ext cx="33661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русского языка и литературы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образование высшее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первая квалификационная категория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сертифицированный учитель </a:t>
            </a:r>
            <a:r>
              <a:rPr lang="en-US" altLang="ru-R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III </a:t>
            </a:r>
            <a:r>
              <a:rPr lang="ru-RU" altLang="ru-R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(базового) уровня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русского языка в 7 классе «Стили речи» (урок-закрепление)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alt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Байбулова Наталья Николаевна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User\AppData\Local\Microsoft\Windows\Temporary Internet Files\Content.Word\IMG-20160927-WA006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16835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2060848"/>
            <a:ext cx="331236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биологии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образование высшее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первая квалификационная категория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сертифицированный учитель </a:t>
            </a:r>
            <a:r>
              <a:rPr lang="en-US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(базового уровня)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биологии в 6 классе по теме «Лишайники»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alt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Никитич Евгения Сергеевна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vvv\Новая папка\IMG-20170503-WA00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672" y="1484785"/>
            <a:ext cx="3024336" cy="40324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1772816"/>
            <a:ext cx="28803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altLang="ru-RU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предшкольного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класса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образование высшее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квалификационная категория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Внеклассное мероприятие «Прогулка по весеннему лесу»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altLang="ru-RU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Лаптев Александр Иванович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Admin\Рабочий стол\vvv\Новая папка\Фото018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7"/>
            <a:ext cx="2700300" cy="3600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1797784"/>
            <a:ext cx="342788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образование высшее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первая квалификационная категория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сертифицированный учитель </a:t>
            </a:r>
            <a:r>
              <a:rPr lang="en-US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(базового уровня)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географии в 6 классе «Умеренный,  субполярный и полярный пояса. Высотная поясность. Глобальные изменения в природе земли»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Ахметова Лариса Ивановна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Downloads\IMG-20170504-WA0006.jpg"/>
          <p:cNvPicPr>
            <a:picLocks noChangeAspect="1" noChangeArrowheads="1"/>
          </p:cNvPicPr>
          <p:nvPr/>
        </p:nvPicPr>
        <p:blipFill>
          <a:blip r:embed="rId2"/>
          <a:srcRect l="3001" t="8427" r="24965" b="47752"/>
          <a:stretch>
            <a:fillRect/>
          </a:stretch>
        </p:blipFill>
        <p:spPr bwMode="auto">
          <a:xfrm>
            <a:off x="500034" y="1857364"/>
            <a:ext cx="3357586" cy="371477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0" y="1500174"/>
            <a:ext cx="321471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физики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высшее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первая квалификационная категория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сертифицированный учитель </a:t>
            </a:r>
            <a:r>
              <a:rPr lang="en-US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(продвинутый уровень)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урок физики в 7 классе «Энергия. Закон сохранения энергии»  (урок-представление)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Борбат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Сергеевна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i.mycdn.me/image?id=852385862416&amp;t=3&amp;plc=WEB&amp;ts=00&amp;tkn=*Vi_KLpuKB6B4SscKxV3_qCOclDA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30963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412777"/>
            <a:ext cx="2718048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высшее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первая квалификационная категория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сертифицированный учитель </a:t>
            </a:r>
            <a:r>
              <a:rPr lang="en-US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(базового уровня)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познания мира во 2 классе «Разнообразие птиц»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ru-RU" alt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345529" cy="325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20072" y="1412777"/>
            <a:ext cx="271804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среднее специальное</a:t>
            </a:r>
            <a:endParaRPr lang="ru-RU" alt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первая квалификационная категория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сертифицированный учитель </a:t>
            </a:r>
            <a:r>
              <a:rPr lang="en-US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уровня</a:t>
            </a:r>
            <a:endParaRPr lang="ru-RU" alt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сетевого сообщества «Творчество»</a:t>
            </a:r>
            <a:endParaRPr lang="ru-RU" alt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3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</TotalTime>
  <Words>317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5 мая 2017 г. Есильская средняя школа районный семинар  </vt:lpstr>
      <vt:lpstr>Пухлякова Светлана Викторовна</vt:lpstr>
      <vt:lpstr>Никитич Елена Васильевна</vt:lpstr>
      <vt:lpstr>Байбулова Наталья Николаевна</vt:lpstr>
      <vt:lpstr>Никитич Евгения Сергеевна</vt:lpstr>
      <vt:lpstr>Лаптев Александр Иванович</vt:lpstr>
      <vt:lpstr>Ахметова Лариса Ивановна</vt:lpstr>
      <vt:lpstr>Борбат Наталья Сергеевна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мая 2017 г. Есильская средняя школа районный семинар  </dc:title>
  <cp:lastModifiedBy>user</cp:lastModifiedBy>
  <cp:revision>9</cp:revision>
  <dcterms:modified xsi:type="dcterms:W3CDTF">2017-05-05T02:29:25Z</dcterms:modified>
</cp:coreProperties>
</file>